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1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 hasCustomPrompt="1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 hasCustomPrompt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830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61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  <a:endParaRPr kumimoji="0" lang="pl-PL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  <a:endParaRPr kumimoji="0" lang="pl-PL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 hasCustomPrompt="1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  <a:endParaRPr kumimoji="0" lang="pl-PL" smtClean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 hasCustomPrompt="1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415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 hasCustomPrompt="1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  <a:endParaRPr kumimoji="0" lang="pl-PL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 hasCustomPrompt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 hasCustomPrompt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  <a:endParaRPr kumimoji="0" lang="pl-PL" smtClean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  <a:endParaRPr kumimoji="0" lang="pl-PL" smtClean="0"/>
          </a:p>
          <a:p>
            <a:pPr lvl="1" eaLnBrk="1" latinLnBrk="0" hangingPunct="1"/>
            <a:r>
              <a:rPr kumimoji="0" lang="pl-PL" smtClean="0"/>
              <a:t>Drugi poziom</a:t>
            </a:r>
            <a:endParaRPr kumimoji="0" lang="pl-PL" smtClean="0"/>
          </a:p>
          <a:p>
            <a:pPr lvl="2" eaLnBrk="1" latinLnBrk="0" hangingPunct="1"/>
            <a:r>
              <a:rPr kumimoji="0" lang="pl-PL" smtClean="0"/>
              <a:t>Trzeci poziom</a:t>
            </a:r>
            <a:endParaRPr kumimoji="0" lang="pl-PL" smtClean="0"/>
          </a:p>
          <a:p>
            <a:pPr lvl="3" eaLnBrk="1" latinLnBrk="0" hangingPunct="1"/>
            <a:r>
              <a:rPr kumimoji="0" lang="pl-PL" smtClean="0"/>
              <a:t>Czwarty poziom</a:t>
            </a:r>
            <a:endParaRPr kumimoji="0" lang="pl-PL" smtClean="0"/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484505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31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 panose="020B0604030504040204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170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185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39B-F6A4-4EFB-A275-B7CBE96BFD4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04A31-3BBD-4932-9860-661C592F7EC1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wykorzystujemy ułamki dziesiętne w życiu codziennym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l-PL" dirty="0" smtClean="0"/>
              <a:t>Prezentacja Martyny Szandeckiej</a:t>
            </a:r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Waga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Dzięki ułamkom dziesiętnym można dokładniej odczytać wagę produktów np.: 2,5kg ziemniaków 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C:\Users\szand\Desktop\ziemniaki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0100" y="3286124"/>
            <a:ext cx="6929486" cy="33905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r>
              <a:rPr lang="pl-PL" dirty="0"/>
              <a:t>U</a:t>
            </a:r>
            <a:r>
              <a:rPr lang="pl-PL" dirty="0" smtClean="0"/>
              <a:t>łamki dziesiętne możemy również spotkać na stacjach paliw w postaci cen.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2050" name="Picture 2" descr="C:\Users\szand\Desktop\ceny_paliw_bezyna_paliwo_stacja_benzynowa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57290" y="2857496"/>
            <a:ext cx="6500858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Pojemności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Możemy określić np.: pojemność dzbanka 2,4 L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3074" name="Picture 2" descr="C:\Users\szand\Desktop\dzbanek-dafi-atria-manual-classi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28860" y="2571744"/>
            <a:ext cx="5000660" cy="4135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Wartość odżywcza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Możemy </a:t>
            </a:r>
            <a:r>
              <a:rPr lang="pl-PL" dirty="0" err="1" smtClean="0"/>
              <a:t>znaleźdź</a:t>
            </a:r>
            <a:r>
              <a:rPr lang="pl-PL" dirty="0" smtClean="0"/>
              <a:t>  na opakowaniach produktów.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099" name="Picture 3" descr="C:\Users\szand\Desktop\wartości-odżywcz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85852" y="2143116"/>
            <a:ext cx="6500858" cy="432780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Termometr elektroniczny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Pokazuje on temperaturę ciała np.: 36.0*C</a:t>
            </a:r>
            <a:endParaRPr lang="pl-PL" dirty="0"/>
          </a:p>
        </p:txBody>
      </p:sp>
      <p:pic>
        <p:nvPicPr>
          <p:cNvPr id="5122" name="Picture 2" descr="C:\Users\szand\Desktop\gf-J4in-xg4r-dB9z_obnizona-temperatura-ciala-przyczyny-664x0-nocrop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71604" y="2347532"/>
            <a:ext cx="5286412" cy="42832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 za uwagę</a:t>
            </a:r>
            <a:endParaRPr lang="pl-PL" dirty="0"/>
          </a:p>
        </p:txBody>
      </p:sp>
      <p:pic>
        <p:nvPicPr>
          <p:cNvPr id="6147" name="Picture 3" descr="C:\Users\szand\Downloads\depositphotos_2053115-stock-illustration-smile-button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1357298"/>
            <a:ext cx="8643966" cy="4887887"/>
          </a:xfrm>
          <a:prstGeom prst="rect">
            <a:avLst/>
          </a:prstGeom>
          <a:noFill/>
        </p:spPr>
      </p:pic>
      <p:pic>
        <p:nvPicPr>
          <p:cNvPr id="6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2" name="j0214098.wav"/>
          </p:nvPr>
        </p:nvPicPr>
        <p:blipFill>
          <a:blip r:embed="rId3"/>
          <a:stretch>
            <a:fillRect/>
          </a:stretch>
        </p:blipFill>
        <p:spPr>
          <a:xfrm>
            <a:off x="142844" y="66548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455</Words>
  <Application>WPS Presentation</Application>
  <PresentationFormat>Pokaz na ekranie (4:3)</PresentationFormat>
  <Paragraphs>35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Wingdings 2</vt:lpstr>
      <vt:lpstr>Verdana</vt:lpstr>
      <vt:lpstr>Century Gothic</vt:lpstr>
      <vt:lpstr>Segoe Print</vt:lpstr>
      <vt:lpstr>Microsoft YaHei</vt:lpstr>
      <vt:lpstr/>
      <vt:lpstr>Arial Unicode MS</vt:lpstr>
      <vt:lpstr>Wingdings</vt:lpstr>
      <vt:lpstr>Calibri</vt:lpstr>
      <vt:lpstr>1_Energetyczny</vt:lpstr>
      <vt:lpstr>Motyw pakietu Office</vt:lpstr>
      <vt:lpstr>Jak wykorzystujemy ułamki dziesiętne w życiu codziennym</vt:lpstr>
      <vt:lpstr>Waga</vt:lpstr>
      <vt:lpstr>Cena</vt:lpstr>
      <vt:lpstr>Pojemności</vt:lpstr>
      <vt:lpstr>Wartość odżywcza </vt:lpstr>
      <vt:lpstr>Termometr elektroniczny</vt:lpstr>
      <vt:lpstr>Dziękuje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wykorzystujemy ułamki dziesiętne w życiu codziennym</dc:title>
  <dc:creator>Wioleta Szandecka</dc:creator>
  <cp:lastModifiedBy>user</cp:lastModifiedBy>
  <cp:revision>9</cp:revision>
  <dcterms:created xsi:type="dcterms:W3CDTF">2020-05-13T08:22:00Z</dcterms:created>
  <dcterms:modified xsi:type="dcterms:W3CDTF">2020-06-25T18:54:06Z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1045-11.2.0.9431</vt:lpwstr>
  </property>
</Properties>
</file>